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8879463" cy="388794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46" userDrawn="1">
          <p15:clr>
            <a:srgbClr val="A4A3A4"/>
          </p15:clr>
        </p15:guide>
        <p15:guide id="2" pos="122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9" d="100"/>
          <a:sy n="19" d="100"/>
        </p:scale>
        <p:origin x="2454" y="102"/>
      </p:cViewPr>
      <p:guideLst>
        <p:guide orient="horz" pos="12246"/>
        <p:guide pos="1224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960" y="6362915"/>
            <a:ext cx="33047544" cy="13535813"/>
          </a:xfrm>
        </p:spPr>
        <p:txBody>
          <a:bodyPr anchor="b"/>
          <a:lstStyle>
            <a:lvl1pPr algn="ctr">
              <a:defRPr sz="2551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933" y="20420721"/>
            <a:ext cx="29159597" cy="9386868"/>
          </a:xfrm>
        </p:spPr>
        <p:txBody>
          <a:bodyPr/>
          <a:lstStyle>
            <a:lvl1pPr marL="0" indent="0" algn="ctr">
              <a:buNone/>
              <a:defRPr sz="10205"/>
            </a:lvl1pPr>
            <a:lvl2pPr marL="1943969" indent="0" algn="ctr">
              <a:buNone/>
              <a:defRPr sz="8504"/>
            </a:lvl2pPr>
            <a:lvl3pPr marL="3887937" indent="0" algn="ctr">
              <a:buNone/>
              <a:defRPr sz="7653"/>
            </a:lvl3pPr>
            <a:lvl4pPr marL="5831906" indent="0" algn="ctr">
              <a:buNone/>
              <a:defRPr sz="6803"/>
            </a:lvl4pPr>
            <a:lvl5pPr marL="7775875" indent="0" algn="ctr">
              <a:buNone/>
              <a:defRPr sz="6803"/>
            </a:lvl5pPr>
            <a:lvl6pPr marL="9719843" indent="0" algn="ctr">
              <a:buNone/>
              <a:defRPr sz="6803"/>
            </a:lvl6pPr>
            <a:lvl7pPr marL="11663812" indent="0" algn="ctr">
              <a:buNone/>
              <a:defRPr sz="6803"/>
            </a:lvl7pPr>
            <a:lvl8pPr marL="13607781" indent="0" algn="ctr">
              <a:buNone/>
              <a:defRPr sz="6803"/>
            </a:lvl8pPr>
            <a:lvl9pPr marL="15551749" indent="0" algn="ctr">
              <a:buNone/>
              <a:defRPr sz="680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59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91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23118" y="2069971"/>
            <a:ext cx="8383384" cy="3294854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2965" y="2069971"/>
            <a:ext cx="24664159" cy="3294854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857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297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2715" y="9692877"/>
            <a:ext cx="33533537" cy="16172774"/>
          </a:xfrm>
        </p:spPr>
        <p:txBody>
          <a:bodyPr anchor="b"/>
          <a:lstStyle>
            <a:lvl1pPr>
              <a:defRPr sz="2551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2715" y="26018652"/>
            <a:ext cx="33533537" cy="8504880"/>
          </a:xfrm>
        </p:spPr>
        <p:txBody>
          <a:bodyPr/>
          <a:lstStyle>
            <a:lvl1pPr marL="0" indent="0">
              <a:buNone/>
              <a:defRPr sz="10205">
                <a:solidFill>
                  <a:schemeClr val="tx1"/>
                </a:solidFill>
              </a:defRPr>
            </a:lvl1pPr>
            <a:lvl2pPr marL="1943969" indent="0">
              <a:buNone/>
              <a:defRPr sz="8504">
                <a:solidFill>
                  <a:schemeClr val="tx1">
                    <a:tint val="75000"/>
                  </a:schemeClr>
                </a:solidFill>
              </a:defRPr>
            </a:lvl2pPr>
            <a:lvl3pPr marL="3887937" indent="0">
              <a:buNone/>
              <a:defRPr sz="7653">
                <a:solidFill>
                  <a:schemeClr val="tx1">
                    <a:tint val="75000"/>
                  </a:schemeClr>
                </a:solidFill>
              </a:defRPr>
            </a:lvl3pPr>
            <a:lvl4pPr marL="5831906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4pPr>
            <a:lvl5pPr marL="7775875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5pPr>
            <a:lvl6pPr marL="9719843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6pPr>
            <a:lvl7pPr marL="11663812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7pPr>
            <a:lvl8pPr marL="13607781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8pPr>
            <a:lvl9pPr marL="15551749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667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2963" y="10349857"/>
            <a:ext cx="16523772" cy="2466866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728" y="10349857"/>
            <a:ext cx="16523772" cy="2466866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278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8027" y="2069980"/>
            <a:ext cx="33533537" cy="75148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8031" y="9530871"/>
            <a:ext cx="16447833" cy="4670933"/>
          </a:xfrm>
        </p:spPr>
        <p:txBody>
          <a:bodyPr anchor="b"/>
          <a:lstStyle>
            <a:lvl1pPr marL="0" indent="0">
              <a:buNone/>
              <a:defRPr sz="10205" b="1"/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8031" y="14201804"/>
            <a:ext cx="16447833" cy="20888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682730" y="9530871"/>
            <a:ext cx="16528836" cy="4670933"/>
          </a:xfrm>
        </p:spPr>
        <p:txBody>
          <a:bodyPr anchor="b"/>
          <a:lstStyle>
            <a:lvl1pPr marL="0" indent="0">
              <a:buNone/>
              <a:defRPr sz="10205" b="1"/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682730" y="14201804"/>
            <a:ext cx="16528836" cy="20888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264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531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258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8027" y="2591964"/>
            <a:ext cx="12539639" cy="9071875"/>
          </a:xfrm>
        </p:spPr>
        <p:txBody>
          <a:bodyPr anchor="b"/>
          <a:lstStyle>
            <a:lvl1pPr>
              <a:defRPr sz="1360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8836" y="5597931"/>
            <a:ext cx="19682728" cy="27629618"/>
          </a:xfrm>
        </p:spPr>
        <p:txBody>
          <a:bodyPr/>
          <a:lstStyle>
            <a:lvl1pPr>
              <a:defRPr sz="13606"/>
            </a:lvl1pPr>
            <a:lvl2pPr>
              <a:defRPr sz="11905"/>
            </a:lvl2pPr>
            <a:lvl3pPr>
              <a:defRPr sz="10205"/>
            </a:lvl3pPr>
            <a:lvl4pPr>
              <a:defRPr sz="8504"/>
            </a:lvl4pPr>
            <a:lvl5pPr>
              <a:defRPr sz="8504"/>
            </a:lvl5pPr>
            <a:lvl6pPr>
              <a:defRPr sz="8504"/>
            </a:lvl6pPr>
            <a:lvl7pPr>
              <a:defRPr sz="8504"/>
            </a:lvl7pPr>
            <a:lvl8pPr>
              <a:defRPr sz="8504"/>
            </a:lvl8pPr>
            <a:lvl9pPr>
              <a:defRPr sz="850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8027" y="11663839"/>
            <a:ext cx="12539639" cy="21608704"/>
          </a:xfrm>
        </p:spPr>
        <p:txBody>
          <a:bodyPr/>
          <a:lstStyle>
            <a:lvl1pPr marL="0" indent="0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742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8027" y="2591964"/>
            <a:ext cx="12539639" cy="9071875"/>
          </a:xfrm>
        </p:spPr>
        <p:txBody>
          <a:bodyPr anchor="b"/>
          <a:lstStyle>
            <a:lvl1pPr>
              <a:defRPr sz="1360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28836" y="5597931"/>
            <a:ext cx="19682728" cy="27629618"/>
          </a:xfrm>
        </p:spPr>
        <p:txBody>
          <a:bodyPr anchor="t"/>
          <a:lstStyle>
            <a:lvl1pPr marL="0" indent="0">
              <a:buNone/>
              <a:defRPr sz="13606"/>
            </a:lvl1pPr>
            <a:lvl2pPr marL="1943969" indent="0">
              <a:buNone/>
              <a:defRPr sz="11905"/>
            </a:lvl2pPr>
            <a:lvl3pPr marL="3887937" indent="0">
              <a:buNone/>
              <a:defRPr sz="10205"/>
            </a:lvl3pPr>
            <a:lvl4pPr marL="5831906" indent="0">
              <a:buNone/>
              <a:defRPr sz="8504"/>
            </a:lvl4pPr>
            <a:lvl5pPr marL="7775875" indent="0">
              <a:buNone/>
              <a:defRPr sz="8504"/>
            </a:lvl5pPr>
            <a:lvl6pPr marL="9719843" indent="0">
              <a:buNone/>
              <a:defRPr sz="8504"/>
            </a:lvl6pPr>
            <a:lvl7pPr marL="11663812" indent="0">
              <a:buNone/>
              <a:defRPr sz="8504"/>
            </a:lvl7pPr>
            <a:lvl8pPr marL="13607781" indent="0">
              <a:buNone/>
              <a:defRPr sz="8504"/>
            </a:lvl8pPr>
            <a:lvl9pPr marL="15551749" indent="0">
              <a:buNone/>
              <a:defRPr sz="8504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8027" y="11663839"/>
            <a:ext cx="12539639" cy="21608704"/>
          </a:xfrm>
        </p:spPr>
        <p:txBody>
          <a:bodyPr/>
          <a:lstStyle>
            <a:lvl1pPr marL="0" indent="0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9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2963" y="2069980"/>
            <a:ext cx="33533537" cy="7514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2963" y="10349857"/>
            <a:ext cx="33533537" cy="24668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2963" y="36035511"/>
            <a:ext cx="8747879" cy="20699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04C35-DDA0-4CFD-9D2C-7103087ADB10}" type="datetimeFigureOut">
              <a:rPr lang="es-ES" smtClean="0"/>
              <a:t>29/02/2024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8822" y="36035511"/>
            <a:ext cx="13121819" cy="20699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458621" y="36035511"/>
            <a:ext cx="8747879" cy="20699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7A00F-3AA8-4366-9F61-E727817B78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045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87937" rtl="0" eaLnBrk="1" latinLnBrk="0" hangingPunct="1">
        <a:lnSpc>
          <a:spcPct val="90000"/>
        </a:lnSpc>
        <a:spcBef>
          <a:spcPct val="0"/>
        </a:spcBef>
        <a:buNone/>
        <a:defRPr sz="187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1984" indent="-971984" algn="l" defTabSz="3887937" rtl="0" eaLnBrk="1" latinLnBrk="0" hangingPunct="1">
        <a:lnSpc>
          <a:spcPct val="90000"/>
        </a:lnSpc>
        <a:spcBef>
          <a:spcPts val="4252"/>
        </a:spcBef>
        <a:buFont typeface="Arial" panose="020B0604020202020204" pitchFamily="34" charset="0"/>
        <a:buChar char="•"/>
        <a:defRPr sz="11905" kern="1200">
          <a:solidFill>
            <a:schemeClr val="tx1"/>
          </a:solidFill>
          <a:latin typeface="+mn-lt"/>
          <a:ea typeface="+mn-ea"/>
          <a:cs typeface="+mn-cs"/>
        </a:defRPr>
      </a:lvl1pPr>
      <a:lvl2pPr marL="2915953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10205" kern="1200">
          <a:solidFill>
            <a:schemeClr val="tx1"/>
          </a:solidFill>
          <a:latin typeface="+mn-lt"/>
          <a:ea typeface="+mn-ea"/>
          <a:cs typeface="+mn-cs"/>
        </a:defRPr>
      </a:lvl2pPr>
      <a:lvl3pPr marL="4859922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3pPr>
      <a:lvl4pPr marL="6803890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7653" kern="1200">
          <a:solidFill>
            <a:schemeClr val="tx1"/>
          </a:solidFill>
          <a:latin typeface="+mn-lt"/>
          <a:ea typeface="+mn-ea"/>
          <a:cs typeface="+mn-cs"/>
        </a:defRPr>
      </a:lvl4pPr>
      <a:lvl5pPr marL="8747859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7653" kern="1200">
          <a:solidFill>
            <a:schemeClr val="tx1"/>
          </a:solidFill>
          <a:latin typeface="+mn-lt"/>
          <a:ea typeface="+mn-ea"/>
          <a:cs typeface="+mn-cs"/>
        </a:defRPr>
      </a:lvl5pPr>
      <a:lvl6pPr marL="10691828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7653" kern="1200">
          <a:solidFill>
            <a:schemeClr val="tx1"/>
          </a:solidFill>
          <a:latin typeface="+mn-lt"/>
          <a:ea typeface="+mn-ea"/>
          <a:cs typeface="+mn-cs"/>
        </a:defRPr>
      </a:lvl6pPr>
      <a:lvl7pPr marL="12635796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7653" kern="1200">
          <a:solidFill>
            <a:schemeClr val="tx1"/>
          </a:solidFill>
          <a:latin typeface="+mn-lt"/>
          <a:ea typeface="+mn-ea"/>
          <a:cs typeface="+mn-cs"/>
        </a:defRPr>
      </a:lvl7pPr>
      <a:lvl8pPr marL="14579765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7653" kern="1200">
          <a:solidFill>
            <a:schemeClr val="tx1"/>
          </a:solidFill>
          <a:latin typeface="+mn-lt"/>
          <a:ea typeface="+mn-ea"/>
          <a:cs typeface="+mn-cs"/>
        </a:defRPr>
      </a:lvl8pPr>
      <a:lvl9pPr marL="16523734" indent="-971984" algn="l" defTabSz="3887937" rtl="0" eaLnBrk="1" latinLnBrk="0" hangingPunct="1">
        <a:lnSpc>
          <a:spcPct val="90000"/>
        </a:lnSpc>
        <a:spcBef>
          <a:spcPts val="2126"/>
        </a:spcBef>
        <a:buFont typeface="Arial" panose="020B0604020202020204" pitchFamily="34" charset="0"/>
        <a:buChar char="•"/>
        <a:defRPr sz="76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1pPr>
      <a:lvl2pPr marL="1943969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2pPr>
      <a:lvl3pPr marL="3887937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3pPr>
      <a:lvl4pPr marL="5831906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4pPr>
      <a:lvl5pPr marL="7775875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5pPr>
      <a:lvl6pPr marL="9719843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6pPr>
      <a:lvl7pPr marL="11663812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7pPr>
      <a:lvl8pPr marL="13607781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8pPr>
      <a:lvl9pPr marL="15551749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F3E47A0E-41E5-56E1-6657-962BCD55C0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3B0F038-6FE7-CC6E-782C-A2D9C8244538}"/>
              </a:ext>
            </a:extLst>
          </p:cNvPr>
          <p:cNvSpPr txBox="1"/>
          <p:nvPr/>
        </p:nvSpPr>
        <p:spPr>
          <a:xfrm>
            <a:off x="3603812" y="13787101"/>
            <a:ext cx="3167183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800" b="1" dirty="0">
                <a:latin typeface="HelveticaNeueLT Std" panose="020B0604020202020204" pitchFamily="34" charset="0"/>
                <a:ea typeface="Urbanist" panose="020B0A04040200000203" pitchFamily="34" charset="0"/>
                <a:cs typeface="Urbanist" panose="020B0A04040200000203" pitchFamily="34" charset="0"/>
              </a:rPr>
              <a:t>STAND X-XXX</a:t>
            </a:r>
          </a:p>
        </p:txBody>
      </p:sp>
    </p:spTree>
    <p:extLst>
      <p:ext uri="{BB962C8B-B14F-4D97-AF65-F5344CB8AC3E}">
        <p14:creationId xmlns:p14="http://schemas.microsoft.com/office/powerpoint/2010/main" val="23870880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Duarte Campaña</dc:creator>
  <cp:lastModifiedBy>Andrea Duarte Campaña</cp:lastModifiedBy>
  <cp:revision>5</cp:revision>
  <dcterms:created xsi:type="dcterms:W3CDTF">2024-02-26T15:21:47Z</dcterms:created>
  <dcterms:modified xsi:type="dcterms:W3CDTF">2024-02-29T10:46:11Z</dcterms:modified>
</cp:coreProperties>
</file>