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9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61" d="100"/>
          <a:sy n="61" d="100"/>
        </p:scale>
        <p:origin x="3330" y="78"/>
      </p:cViewPr>
      <p:guideLst>
        <p:guide orient="horz" pos="597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E3EF7-BA49-406E-B620-E633A25E9C7B}" type="datetimeFigureOut">
              <a:rPr lang="es-ES" smtClean="0"/>
              <a:t>29/02/2024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4A5-B70B-41EE-9848-441CD4E1C13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9966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E3EF7-BA49-406E-B620-E633A25E9C7B}" type="datetimeFigureOut">
              <a:rPr lang="es-ES" smtClean="0"/>
              <a:t>29/02/2024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4A5-B70B-41EE-9848-441CD4E1C13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2338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E3EF7-BA49-406E-B620-E633A25E9C7B}" type="datetimeFigureOut">
              <a:rPr lang="es-ES" smtClean="0"/>
              <a:t>29/02/2024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4A5-B70B-41EE-9848-441CD4E1C13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0767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E3EF7-BA49-406E-B620-E633A25E9C7B}" type="datetimeFigureOut">
              <a:rPr lang="es-ES" smtClean="0"/>
              <a:t>29/02/2024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4A5-B70B-41EE-9848-441CD4E1C13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4448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E3EF7-BA49-406E-B620-E633A25E9C7B}" type="datetimeFigureOut">
              <a:rPr lang="es-ES" smtClean="0"/>
              <a:t>29/02/2024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4A5-B70B-41EE-9848-441CD4E1C13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2140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E3EF7-BA49-406E-B620-E633A25E9C7B}" type="datetimeFigureOut">
              <a:rPr lang="es-ES" smtClean="0"/>
              <a:t>29/02/2024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4A5-B70B-41EE-9848-441CD4E1C13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767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E3EF7-BA49-406E-B620-E633A25E9C7B}" type="datetimeFigureOut">
              <a:rPr lang="es-ES" smtClean="0"/>
              <a:t>29/02/2024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4A5-B70B-41EE-9848-441CD4E1C13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5820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E3EF7-BA49-406E-B620-E633A25E9C7B}" type="datetimeFigureOut">
              <a:rPr lang="es-ES" smtClean="0"/>
              <a:t>29/02/2024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4A5-B70B-41EE-9848-441CD4E1C13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4019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E3EF7-BA49-406E-B620-E633A25E9C7B}" type="datetimeFigureOut">
              <a:rPr lang="es-ES" smtClean="0"/>
              <a:t>29/02/2024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4A5-B70B-41EE-9848-441CD4E1C13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7082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E3EF7-BA49-406E-B620-E633A25E9C7B}" type="datetimeFigureOut">
              <a:rPr lang="es-ES" smtClean="0"/>
              <a:t>29/02/2024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4A5-B70B-41EE-9848-441CD4E1C13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0164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E3EF7-BA49-406E-B620-E633A25E9C7B}" type="datetimeFigureOut">
              <a:rPr lang="es-ES" smtClean="0"/>
              <a:t>29/02/2024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4A5-B70B-41EE-9848-441CD4E1C13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946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E3EF7-BA49-406E-B620-E633A25E9C7B}" type="datetimeFigureOut">
              <a:rPr lang="es-ES" smtClean="0"/>
              <a:t>29/02/2024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4A5-B70B-41EE-9848-441CD4E1C13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1373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Diagrama&#10;&#10;Descripción generada automáticamente">
            <a:extLst>
              <a:ext uri="{FF2B5EF4-FFF2-40B4-BE49-F238E27FC236}">
                <a16:creationId xmlns:a16="http://schemas.microsoft.com/office/drawing/2014/main" id="{5F486B68-B69A-9C17-378C-333C7BC685F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12192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E55AAE5A-6C5A-45CC-69A5-6A308CE06B24}"/>
              </a:ext>
            </a:extLst>
          </p:cNvPr>
          <p:cNvSpPr txBox="1"/>
          <p:nvPr/>
        </p:nvSpPr>
        <p:spPr>
          <a:xfrm>
            <a:off x="1494782" y="3808228"/>
            <a:ext cx="3868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latin typeface="HelveticaNeueLT Std" panose="020B0604020202020204" pitchFamily="34" charset="0"/>
                <a:ea typeface="Urbanist" panose="020B0A04040200000203" pitchFamily="34" charset="0"/>
                <a:cs typeface="Urbanist" panose="020B0A04040200000203" pitchFamily="34" charset="0"/>
              </a:rPr>
              <a:t>STAND X-XXX</a:t>
            </a:r>
          </a:p>
        </p:txBody>
      </p:sp>
    </p:spTree>
    <p:extLst>
      <p:ext uri="{BB962C8B-B14F-4D97-AF65-F5344CB8AC3E}">
        <p14:creationId xmlns:p14="http://schemas.microsoft.com/office/powerpoint/2010/main" val="30168028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1140</TotalTime>
  <Words>2</Words>
  <Application>Microsoft Office PowerPoint</Application>
  <PresentationFormat>Panorámica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HelveticaNeueLT Std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Andrea Duarte Campaña</dc:creator>
  <cp:lastModifiedBy>Andrea Duarte Campaña</cp:lastModifiedBy>
  <cp:revision>7</cp:revision>
  <dcterms:created xsi:type="dcterms:W3CDTF">2024-02-27T11:19:05Z</dcterms:created>
  <dcterms:modified xsi:type="dcterms:W3CDTF">2024-02-29T10:48:25Z</dcterms:modified>
</cp:coreProperties>
</file>